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71" r:id="rId4"/>
    <p:sldId id="272" r:id="rId5"/>
    <p:sldId id="276" r:id="rId6"/>
    <p:sldId id="273" r:id="rId7"/>
    <p:sldId id="274" r:id="rId8"/>
    <p:sldId id="275" r:id="rId9"/>
    <p:sldId id="277" r:id="rId10"/>
    <p:sldId id="278" r:id="rId11"/>
    <p:sldId id="279" r:id="rId12"/>
    <p:sldId id="280" r:id="rId13"/>
    <p:sldId id="281" r:id="rId14"/>
    <p:sldId id="282" r:id="rId15"/>
    <p:sldId id="283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13A4CF-3758-4C90-9F16-9D911EAF71B5}" v="9" dt="2024-10-16T07:18:33.5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4D13A4CF-3758-4C90-9F16-9D911EAF71B5}"/>
    <pc:docChg chg="custSel addSld delSld modSld sldOrd">
      <pc:chgData name="Fares Makki" userId="d0c14dd2-ce13-49c4-820b-c6a5e60d5a8d" providerId="ADAL" clId="{4D13A4CF-3758-4C90-9F16-9D911EAF71B5}" dt="2024-10-16T07:47:18.406" v="2331" actId="2696"/>
      <pc:docMkLst>
        <pc:docMk/>
      </pc:docMkLst>
      <pc:sldChg chg="modSp mod modNotesTx">
        <pc:chgData name="Fares Makki" userId="d0c14dd2-ce13-49c4-820b-c6a5e60d5a8d" providerId="ADAL" clId="{4D13A4CF-3758-4C90-9F16-9D911EAF71B5}" dt="2024-10-16T06:40:55.497" v="603" actId="20577"/>
        <pc:sldMkLst>
          <pc:docMk/>
          <pc:sldMk cId="2018517043" sldId="272"/>
        </pc:sldMkLst>
        <pc:spChg chg="mod">
          <ac:chgData name="Fares Makki" userId="d0c14dd2-ce13-49c4-820b-c6a5e60d5a8d" providerId="ADAL" clId="{4D13A4CF-3758-4C90-9F16-9D911EAF71B5}" dt="2024-10-16T06:40:55.497" v="603" actId="20577"/>
          <ac:spMkLst>
            <pc:docMk/>
            <pc:sldMk cId="2018517043" sldId="272"/>
            <ac:spMk id="3" creationId="{3D37C38B-7BF4-7977-3EC6-4AD87E5F81EF}"/>
          </ac:spMkLst>
        </pc:spChg>
      </pc:sldChg>
      <pc:sldChg chg="modSp mod modAnim modNotesTx">
        <pc:chgData name="Fares Makki" userId="d0c14dd2-ce13-49c4-820b-c6a5e60d5a8d" providerId="ADAL" clId="{4D13A4CF-3758-4C90-9F16-9D911EAF71B5}" dt="2024-10-16T06:30:18.595" v="129"/>
        <pc:sldMkLst>
          <pc:docMk/>
          <pc:sldMk cId="3862089321" sldId="273"/>
        </pc:sldMkLst>
        <pc:spChg chg="mod">
          <ac:chgData name="Fares Makki" userId="d0c14dd2-ce13-49c4-820b-c6a5e60d5a8d" providerId="ADAL" clId="{4D13A4CF-3758-4C90-9F16-9D911EAF71B5}" dt="2024-10-16T06:30:09.793" v="128" actId="20577"/>
          <ac:spMkLst>
            <pc:docMk/>
            <pc:sldMk cId="3862089321" sldId="273"/>
            <ac:spMk id="3" creationId="{E7785886-4258-8C6F-E714-5FFDDC141B18}"/>
          </ac:spMkLst>
        </pc:spChg>
      </pc:sldChg>
      <pc:sldChg chg="modSp new mod">
        <pc:chgData name="Fares Makki" userId="d0c14dd2-ce13-49c4-820b-c6a5e60d5a8d" providerId="ADAL" clId="{4D13A4CF-3758-4C90-9F16-9D911EAF71B5}" dt="2024-10-16T06:32:53.286" v="253" actId="20577"/>
        <pc:sldMkLst>
          <pc:docMk/>
          <pc:sldMk cId="1769008915" sldId="274"/>
        </pc:sldMkLst>
        <pc:spChg chg="mod">
          <ac:chgData name="Fares Makki" userId="d0c14dd2-ce13-49c4-820b-c6a5e60d5a8d" providerId="ADAL" clId="{4D13A4CF-3758-4C90-9F16-9D911EAF71B5}" dt="2024-10-16T06:30:30.755" v="141" actId="20577"/>
          <ac:spMkLst>
            <pc:docMk/>
            <pc:sldMk cId="1769008915" sldId="274"/>
            <ac:spMk id="2" creationId="{AF19547E-5820-61C3-F9C0-8309FAFE25FE}"/>
          </ac:spMkLst>
        </pc:spChg>
        <pc:spChg chg="mod">
          <ac:chgData name="Fares Makki" userId="d0c14dd2-ce13-49c4-820b-c6a5e60d5a8d" providerId="ADAL" clId="{4D13A4CF-3758-4C90-9F16-9D911EAF71B5}" dt="2024-10-16T06:32:53.286" v="253" actId="20577"/>
          <ac:spMkLst>
            <pc:docMk/>
            <pc:sldMk cId="1769008915" sldId="274"/>
            <ac:spMk id="3" creationId="{17086683-5A12-A3B5-36DD-7143E18FC180}"/>
          </ac:spMkLst>
        </pc:spChg>
      </pc:sldChg>
      <pc:sldChg chg="modSp new mod">
        <pc:chgData name="Fares Makki" userId="d0c14dd2-ce13-49c4-820b-c6a5e60d5a8d" providerId="ADAL" clId="{4D13A4CF-3758-4C90-9F16-9D911EAF71B5}" dt="2024-10-16T06:36:15.820" v="506" actId="20577"/>
        <pc:sldMkLst>
          <pc:docMk/>
          <pc:sldMk cId="3006531945" sldId="275"/>
        </pc:sldMkLst>
        <pc:spChg chg="mod">
          <ac:chgData name="Fares Makki" userId="d0c14dd2-ce13-49c4-820b-c6a5e60d5a8d" providerId="ADAL" clId="{4D13A4CF-3758-4C90-9F16-9D911EAF71B5}" dt="2024-10-16T06:34:01.426" v="267" actId="20577"/>
          <ac:spMkLst>
            <pc:docMk/>
            <pc:sldMk cId="3006531945" sldId="275"/>
            <ac:spMk id="2" creationId="{160CBF13-21EB-B6F9-04E0-E4F935ED45E0}"/>
          </ac:spMkLst>
        </pc:spChg>
        <pc:spChg chg="mod">
          <ac:chgData name="Fares Makki" userId="d0c14dd2-ce13-49c4-820b-c6a5e60d5a8d" providerId="ADAL" clId="{4D13A4CF-3758-4C90-9F16-9D911EAF71B5}" dt="2024-10-16T06:36:15.820" v="506" actId="20577"/>
          <ac:spMkLst>
            <pc:docMk/>
            <pc:sldMk cId="3006531945" sldId="275"/>
            <ac:spMk id="3" creationId="{59F88483-8649-AB68-7EBD-45422AA77795}"/>
          </ac:spMkLst>
        </pc:spChg>
      </pc:sldChg>
      <pc:sldChg chg="addSp delSp modSp new mod modClrScheme modAnim chgLayout modNotesTx">
        <pc:chgData name="Fares Makki" userId="d0c14dd2-ce13-49c4-820b-c6a5e60d5a8d" providerId="ADAL" clId="{4D13A4CF-3758-4C90-9F16-9D911EAF71B5}" dt="2024-10-16T06:50:16.478" v="785" actId="20577"/>
        <pc:sldMkLst>
          <pc:docMk/>
          <pc:sldMk cId="1799214503" sldId="276"/>
        </pc:sldMkLst>
        <pc:spChg chg="mod ord">
          <ac:chgData name="Fares Makki" userId="d0c14dd2-ce13-49c4-820b-c6a5e60d5a8d" providerId="ADAL" clId="{4D13A4CF-3758-4C90-9F16-9D911EAF71B5}" dt="2024-10-16T06:41:33.361" v="622" actId="700"/>
          <ac:spMkLst>
            <pc:docMk/>
            <pc:sldMk cId="1799214503" sldId="276"/>
            <ac:spMk id="2" creationId="{2FF7D372-3884-46E7-8104-FBEA0E460D9F}"/>
          </ac:spMkLst>
        </pc:spChg>
        <pc:spChg chg="del mod ord">
          <ac:chgData name="Fares Makki" userId="d0c14dd2-ce13-49c4-820b-c6a5e60d5a8d" providerId="ADAL" clId="{4D13A4CF-3758-4C90-9F16-9D911EAF71B5}" dt="2024-10-16T06:41:33.361" v="622" actId="700"/>
          <ac:spMkLst>
            <pc:docMk/>
            <pc:sldMk cId="1799214503" sldId="276"/>
            <ac:spMk id="3" creationId="{75D08E92-EFEC-0424-D50A-E60656A1C43A}"/>
          </ac:spMkLst>
        </pc:spChg>
        <pc:spChg chg="add mod ord">
          <ac:chgData name="Fares Makki" userId="d0c14dd2-ce13-49c4-820b-c6a5e60d5a8d" providerId="ADAL" clId="{4D13A4CF-3758-4C90-9F16-9D911EAF71B5}" dt="2024-10-16T06:41:40.245" v="635" actId="20577"/>
          <ac:spMkLst>
            <pc:docMk/>
            <pc:sldMk cId="1799214503" sldId="276"/>
            <ac:spMk id="4" creationId="{70B2B0FB-2FAF-BDAF-4EAE-64416A9D9AFD}"/>
          </ac:spMkLst>
        </pc:spChg>
        <pc:spChg chg="add mod ord">
          <ac:chgData name="Fares Makki" userId="d0c14dd2-ce13-49c4-820b-c6a5e60d5a8d" providerId="ADAL" clId="{4D13A4CF-3758-4C90-9F16-9D911EAF71B5}" dt="2024-10-16T06:43:07.825" v="714" actId="20577"/>
          <ac:spMkLst>
            <pc:docMk/>
            <pc:sldMk cId="1799214503" sldId="276"/>
            <ac:spMk id="5" creationId="{91065482-3949-E6FB-C849-FEB9415F61DB}"/>
          </ac:spMkLst>
        </pc:spChg>
        <pc:spChg chg="add mod ord">
          <ac:chgData name="Fares Makki" userId="d0c14dd2-ce13-49c4-820b-c6a5e60d5a8d" providerId="ADAL" clId="{4D13A4CF-3758-4C90-9F16-9D911EAF71B5}" dt="2024-10-16T06:41:46.815" v="645" actId="20577"/>
          <ac:spMkLst>
            <pc:docMk/>
            <pc:sldMk cId="1799214503" sldId="276"/>
            <ac:spMk id="6" creationId="{CCCAAF81-A5D5-0DC5-16B6-5907FAF3C0E3}"/>
          </ac:spMkLst>
        </pc:spChg>
        <pc:spChg chg="add mod ord">
          <ac:chgData name="Fares Makki" userId="d0c14dd2-ce13-49c4-820b-c6a5e60d5a8d" providerId="ADAL" clId="{4D13A4CF-3758-4C90-9F16-9D911EAF71B5}" dt="2024-10-16T06:43:09.582" v="717" actId="20577"/>
          <ac:spMkLst>
            <pc:docMk/>
            <pc:sldMk cId="1799214503" sldId="276"/>
            <ac:spMk id="7" creationId="{6B11CE55-8A13-A04B-546D-C6E047F88D6F}"/>
          </ac:spMkLst>
        </pc:spChg>
      </pc:sldChg>
      <pc:sldChg chg="addSp delSp modSp new mod ord modClrScheme chgLayout">
        <pc:chgData name="Fares Makki" userId="d0c14dd2-ce13-49c4-820b-c6a5e60d5a8d" providerId="ADAL" clId="{4D13A4CF-3758-4C90-9F16-9D911EAF71B5}" dt="2024-10-16T07:09:03.889" v="931" actId="20577"/>
        <pc:sldMkLst>
          <pc:docMk/>
          <pc:sldMk cId="1228866259" sldId="277"/>
        </pc:sldMkLst>
        <pc:spChg chg="del mod ord">
          <ac:chgData name="Fares Makki" userId="d0c14dd2-ce13-49c4-820b-c6a5e60d5a8d" providerId="ADAL" clId="{4D13A4CF-3758-4C90-9F16-9D911EAF71B5}" dt="2024-10-16T06:50:44.459" v="787" actId="700"/>
          <ac:spMkLst>
            <pc:docMk/>
            <pc:sldMk cId="1228866259" sldId="277"/>
            <ac:spMk id="2" creationId="{76953D80-3B26-E3C3-ED27-1C0CF0131C94}"/>
          </ac:spMkLst>
        </pc:spChg>
        <pc:spChg chg="del">
          <ac:chgData name="Fares Makki" userId="d0c14dd2-ce13-49c4-820b-c6a5e60d5a8d" providerId="ADAL" clId="{4D13A4CF-3758-4C90-9F16-9D911EAF71B5}" dt="2024-10-16T06:50:44.459" v="787" actId="700"/>
          <ac:spMkLst>
            <pc:docMk/>
            <pc:sldMk cId="1228866259" sldId="277"/>
            <ac:spMk id="3" creationId="{06F3C4BA-72DE-CC8D-C07C-2290CE18594C}"/>
          </ac:spMkLst>
        </pc:spChg>
        <pc:spChg chg="del mod ord">
          <ac:chgData name="Fares Makki" userId="d0c14dd2-ce13-49c4-820b-c6a5e60d5a8d" providerId="ADAL" clId="{4D13A4CF-3758-4C90-9F16-9D911EAF71B5}" dt="2024-10-16T06:50:44.459" v="787" actId="700"/>
          <ac:spMkLst>
            <pc:docMk/>
            <pc:sldMk cId="1228866259" sldId="277"/>
            <ac:spMk id="4" creationId="{5B282126-05BD-F9A6-3DA3-CAF24FBA47F7}"/>
          </ac:spMkLst>
        </pc:spChg>
        <pc:spChg chg="del">
          <ac:chgData name="Fares Makki" userId="d0c14dd2-ce13-49c4-820b-c6a5e60d5a8d" providerId="ADAL" clId="{4D13A4CF-3758-4C90-9F16-9D911EAF71B5}" dt="2024-10-16T06:50:44.459" v="787" actId="700"/>
          <ac:spMkLst>
            <pc:docMk/>
            <pc:sldMk cId="1228866259" sldId="277"/>
            <ac:spMk id="5" creationId="{A7D5A376-829C-6028-72AC-FDD8616A2266}"/>
          </ac:spMkLst>
        </pc:spChg>
        <pc:spChg chg="del">
          <ac:chgData name="Fares Makki" userId="d0c14dd2-ce13-49c4-820b-c6a5e60d5a8d" providerId="ADAL" clId="{4D13A4CF-3758-4C90-9F16-9D911EAF71B5}" dt="2024-10-16T06:50:44.459" v="787" actId="700"/>
          <ac:spMkLst>
            <pc:docMk/>
            <pc:sldMk cId="1228866259" sldId="277"/>
            <ac:spMk id="6" creationId="{84A04855-B2D0-A957-4322-629D8091EC60}"/>
          </ac:spMkLst>
        </pc:spChg>
        <pc:spChg chg="add mod ord">
          <ac:chgData name="Fares Makki" userId="d0c14dd2-ce13-49c4-820b-c6a5e60d5a8d" providerId="ADAL" clId="{4D13A4CF-3758-4C90-9F16-9D911EAF71B5}" dt="2024-10-16T07:01:17.480" v="795" actId="20577"/>
          <ac:spMkLst>
            <pc:docMk/>
            <pc:sldMk cId="1228866259" sldId="277"/>
            <ac:spMk id="7" creationId="{5877EF81-21CC-3B8B-5D62-BAC1674919CD}"/>
          </ac:spMkLst>
        </pc:spChg>
        <pc:spChg chg="add mod ord">
          <ac:chgData name="Fares Makki" userId="d0c14dd2-ce13-49c4-820b-c6a5e60d5a8d" providerId="ADAL" clId="{4D13A4CF-3758-4C90-9F16-9D911EAF71B5}" dt="2024-10-16T07:09:03.889" v="931" actId="20577"/>
          <ac:spMkLst>
            <pc:docMk/>
            <pc:sldMk cId="1228866259" sldId="277"/>
            <ac:spMk id="8" creationId="{C9FC3AAF-FC48-5337-81BC-90CCBEC7EE74}"/>
          </ac:spMkLst>
        </pc:spChg>
      </pc:sldChg>
      <pc:sldChg chg="modSp new mod">
        <pc:chgData name="Fares Makki" userId="d0c14dd2-ce13-49c4-820b-c6a5e60d5a8d" providerId="ADAL" clId="{4D13A4CF-3758-4C90-9F16-9D911EAF71B5}" dt="2024-10-16T07:10:12.226" v="1004" actId="20577"/>
        <pc:sldMkLst>
          <pc:docMk/>
          <pc:sldMk cId="2181224465" sldId="278"/>
        </pc:sldMkLst>
        <pc:spChg chg="mod">
          <ac:chgData name="Fares Makki" userId="d0c14dd2-ce13-49c4-820b-c6a5e60d5a8d" providerId="ADAL" clId="{4D13A4CF-3758-4C90-9F16-9D911EAF71B5}" dt="2024-10-16T07:09:54.146" v="958" actId="20577"/>
          <ac:spMkLst>
            <pc:docMk/>
            <pc:sldMk cId="2181224465" sldId="278"/>
            <ac:spMk id="2" creationId="{7168C093-4642-D4D8-839B-92D362B228E6}"/>
          </ac:spMkLst>
        </pc:spChg>
        <pc:spChg chg="mod">
          <ac:chgData name="Fares Makki" userId="d0c14dd2-ce13-49c4-820b-c6a5e60d5a8d" providerId="ADAL" clId="{4D13A4CF-3758-4C90-9F16-9D911EAF71B5}" dt="2024-10-16T07:10:12.226" v="1004" actId="20577"/>
          <ac:spMkLst>
            <pc:docMk/>
            <pc:sldMk cId="2181224465" sldId="278"/>
            <ac:spMk id="3" creationId="{307BD72C-E3A9-AAFF-C063-71BBD4C8BE94}"/>
          </ac:spMkLst>
        </pc:spChg>
      </pc:sldChg>
      <pc:sldChg chg="modSp new mod">
        <pc:chgData name="Fares Makki" userId="d0c14dd2-ce13-49c4-820b-c6a5e60d5a8d" providerId="ADAL" clId="{4D13A4CF-3758-4C90-9F16-9D911EAF71B5}" dt="2024-10-16T07:18:46.827" v="1512" actId="5793"/>
        <pc:sldMkLst>
          <pc:docMk/>
          <pc:sldMk cId="913730338" sldId="279"/>
        </pc:sldMkLst>
        <pc:spChg chg="mod">
          <ac:chgData name="Fares Makki" userId="d0c14dd2-ce13-49c4-820b-c6a5e60d5a8d" providerId="ADAL" clId="{4D13A4CF-3758-4C90-9F16-9D911EAF71B5}" dt="2024-10-16T07:10:23.136" v="1017" actId="20577"/>
          <ac:spMkLst>
            <pc:docMk/>
            <pc:sldMk cId="913730338" sldId="279"/>
            <ac:spMk id="2" creationId="{5AC94C32-33E6-AA57-29FB-1887A526774A}"/>
          </ac:spMkLst>
        </pc:spChg>
        <pc:spChg chg="mod">
          <ac:chgData name="Fares Makki" userId="d0c14dd2-ce13-49c4-820b-c6a5e60d5a8d" providerId="ADAL" clId="{4D13A4CF-3758-4C90-9F16-9D911EAF71B5}" dt="2024-10-16T07:18:46.827" v="1512" actId="5793"/>
          <ac:spMkLst>
            <pc:docMk/>
            <pc:sldMk cId="913730338" sldId="279"/>
            <ac:spMk id="3" creationId="{DBA04415-A0BD-98F8-349A-E91A30CB393E}"/>
          </ac:spMkLst>
        </pc:spChg>
      </pc:sldChg>
      <pc:sldChg chg="modSp new mod">
        <pc:chgData name="Fares Makki" userId="d0c14dd2-ce13-49c4-820b-c6a5e60d5a8d" providerId="ADAL" clId="{4D13A4CF-3758-4C90-9F16-9D911EAF71B5}" dt="2024-10-16T07:18:55.672" v="1522" actId="20577"/>
        <pc:sldMkLst>
          <pc:docMk/>
          <pc:sldMk cId="3282982333" sldId="280"/>
        </pc:sldMkLst>
        <pc:spChg chg="mod">
          <ac:chgData name="Fares Makki" userId="d0c14dd2-ce13-49c4-820b-c6a5e60d5a8d" providerId="ADAL" clId="{4D13A4CF-3758-4C90-9F16-9D911EAF71B5}" dt="2024-10-16T07:18:55.672" v="1522" actId="20577"/>
          <ac:spMkLst>
            <pc:docMk/>
            <pc:sldMk cId="3282982333" sldId="280"/>
            <ac:spMk id="2" creationId="{4C9FEF82-B5D7-A475-8D69-A6B11A400AE7}"/>
          </ac:spMkLst>
        </pc:spChg>
      </pc:sldChg>
      <pc:sldChg chg="modSp new mod modNotesTx">
        <pc:chgData name="Fares Makki" userId="d0c14dd2-ce13-49c4-820b-c6a5e60d5a8d" providerId="ADAL" clId="{4D13A4CF-3758-4C90-9F16-9D911EAF71B5}" dt="2024-10-16T07:25:03.027" v="1860" actId="20577"/>
        <pc:sldMkLst>
          <pc:docMk/>
          <pc:sldMk cId="2648919947" sldId="281"/>
        </pc:sldMkLst>
        <pc:spChg chg="mod">
          <ac:chgData name="Fares Makki" userId="d0c14dd2-ce13-49c4-820b-c6a5e60d5a8d" providerId="ADAL" clId="{4D13A4CF-3758-4C90-9F16-9D911EAF71B5}" dt="2024-10-16T07:21:34.263" v="1541" actId="20577"/>
          <ac:spMkLst>
            <pc:docMk/>
            <pc:sldMk cId="2648919947" sldId="281"/>
            <ac:spMk id="2" creationId="{827AA6B1-17E4-2DFD-EBDF-0AD8F2141950}"/>
          </ac:spMkLst>
        </pc:spChg>
        <pc:spChg chg="mod">
          <ac:chgData name="Fares Makki" userId="d0c14dd2-ce13-49c4-820b-c6a5e60d5a8d" providerId="ADAL" clId="{4D13A4CF-3758-4C90-9F16-9D911EAF71B5}" dt="2024-10-16T07:23:45.464" v="1811" actId="20577"/>
          <ac:spMkLst>
            <pc:docMk/>
            <pc:sldMk cId="2648919947" sldId="281"/>
            <ac:spMk id="3" creationId="{309603E5-1B35-EB0C-7804-E42F88BB7DB8}"/>
          </ac:spMkLst>
        </pc:spChg>
      </pc:sldChg>
      <pc:sldChg chg="modSp new mod">
        <pc:chgData name="Fares Makki" userId="d0c14dd2-ce13-49c4-820b-c6a5e60d5a8d" providerId="ADAL" clId="{4D13A4CF-3758-4C90-9F16-9D911EAF71B5}" dt="2024-10-16T07:30:13.632" v="2176" actId="20577"/>
        <pc:sldMkLst>
          <pc:docMk/>
          <pc:sldMk cId="766974443" sldId="282"/>
        </pc:sldMkLst>
        <pc:spChg chg="mod">
          <ac:chgData name="Fares Makki" userId="d0c14dd2-ce13-49c4-820b-c6a5e60d5a8d" providerId="ADAL" clId="{4D13A4CF-3758-4C90-9F16-9D911EAF71B5}" dt="2024-10-16T07:24:48.290" v="1830" actId="20577"/>
          <ac:spMkLst>
            <pc:docMk/>
            <pc:sldMk cId="766974443" sldId="282"/>
            <ac:spMk id="2" creationId="{03FCFF27-E546-82BB-07C6-6B7229A60F1F}"/>
          </ac:spMkLst>
        </pc:spChg>
        <pc:spChg chg="mod">
          <ac:chgData name="Fares Makki" userId="d0c14dd2-ce13-49c4-820b-c6a5e60d5a8d" providerId="ADAL" clId="{4D13A4CF-3758-4C90-9F16-9D911EAF71B5}" dt="2024-10-16T07:30:13.632" v="2176" actId="20577"/>
          <ac:spMkLst>
            <pc:docMk/>
            <pc:sldMk cId="766974443" sldId="282"/>
            <ac:spMk id="3" creationId="{12BB71EF-4EAF-7878-5A8A-635DA761F276}"/>
          </ac:spMkLst>
        </pc:spChg>
      </pc:sldChg>
      <pc:sldChg chg="modSp new mod">
        <pc:chgData name="Fares Makki" userId="d0c14dd2-ce13-49c4-820b-c6a5e60d5a8d" providerId="ADAL" clId="{4D13A4CF-3758-4C90-9F16-9D911EAF71B5}" dt="2024-10-16T07:47:09.481" v="2330" actId="20577"/>
        <pc:sldMkLst>
          <pc:docMk/>
          <pc:sldMk cId="3863911758" sldId="283"/>
        </pc:sldMkLst>
        <pc:spChg chg="mod">
          <ac:chgData name="Fares Makki" userId="d0c14dd2-ce13-49c4-820b-c6a5e60d5a8d" providerId="ADAL" clId="{4D13A4CF-3758-4C90-9F16-9D911EAF71B5}" dt="2024-10-16T07:30:56.447" v="2186" actId="20577"/>
          <ac:spMkLst>
            <pc:docMk/>
            <pc:sldMk cId="3863911758" sldId="283"/>
            <ac:spMk id="2" creationId="{3305985B-1339-6046-C7A2-936FA0187A14}"/>
          </ac:spMkLst>
        </pc:spChg>
        <pc:spChg chg="mod">
          <ac:chgData name="Fares Makki" userId="d0c14dd2-ce13-49c4-820b-c6a5e60d5a8d" providerId="ADAL" clId="{4D13A4CF-3758-4C90-9F16-9D911EAF71B5}" dt="2024-10-16T07:47:09.481" v="2330" actId="20577"/>
          <ac:spMkLst>
            <pc:docMk/>
            <pc:sldMk cId="3863911758" sldId="283"/>
            <ac:spMk id="3" creationId="{27B0BADB-C4BF-3044-6534-6DDC01DE0AA4}"/>
          </ac:spMkLst>
        </pc:spChg>
      </pc:sldChg>
      <pc:sldChg chg="new del">
        <pc:chgData name="Fares Makki" userId="d0c14dd2-ce13-49c4-820b-c6a5e60d5a8d" providerId="ADAL" clId="{4D13A4CF-3758-4C90-9F16-9D911EAF71B5}" dt="2024-10-16T07:47:18.406" v="2331" actId="2696"/>
        <pc:sldMkLst>
          <pc:docMk/>
          <pc:sldMk cId="2684542757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080CA-B59D-4EDF-9AAF-F19743866504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26175-8CDD-41BC-AFB5-82D1E35E9C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514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7B8A4-ADFC-4843-9C95-2E33970387F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6770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Alkylgrupp R och alkylgrupp R’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26175-8CDD-41BC-AFB5-82D1E35E9CC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7143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Föreningar med samma summaformel men olika funktionella grupper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26175-8CDD-41BC-AFB5-82D1E35E9CC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2508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Alkylgrupp R och alkylgrupp R’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26175-8CDD-41BC-AFB5-82D1E35E9CC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2414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Använd 2-buten som exempel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26175-8CDD-41BC-AFB5-82D1E35E9CC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8867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1658C8-CDD6-9DB5-E90E-6252737A5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8688607-1141-949F-B240-6BD074E51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0FE90D-4518-8BD4-34AC-34451A9E3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09DF-679B-4656-809A-F95804E70679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BB2A69E-02B9-5BEC-D336-5226317B0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E928D1-EA20-6B0C-CCEE-50AA81EF6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799B-99B5-422B-9ED3-5598C904DD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127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12949C-B88A-89E0-044D-A85868586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51673F9-CB72-678E-4609-C9A1B70DD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4B6C0B-68B8-CDA1-C1FD-C4250997A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09DF-679B-4656-809A-F95804E70679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9D9B59-2E32-F52A-7A90-F8465E93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7CF7BFA-D333-2F71-CEA2-A6161C247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799B-99B5-422B-9ED3-5598C904DD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8646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36F8CF0-45A0-737D-CF85-198F0C512E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C13F74F-D341-0C93-3D81-6768E981B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49E8BBE-3343-7FE4-B96F-706389271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09DF-679B-4656-809A-F95804E70679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F189F5-FA96-CFA9-8EB6-6BC851C7D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C67D0ED-3954-55F7-3136-7BFF4D5C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799B-99B5-422B-9ED3-5598C904DD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242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E1DCDF-E61B-D884-D113-CC9D600B8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E290A-C224-9D44-5478-04E131A2B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5E6693-EDB3-BBD7-893C-14667C898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09DF-679B-4656-809A-F95804E70679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2291D0-8D22-CA27-EB59-BC8540027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7210D8C-DD67-4322-9102-A8795BBE2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799B-99B5-422B-9ED3-5598C904DD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526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1FAFD-CD02-0810-FE2D-28369A1C0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F6F852-D35F-C7A2-B485-E98FABB30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0878D36-D2E1-7CCC-4C73-BE070E1C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09DF-679B-4656-809A-F95804E70679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EFE4513-AA4A-E54D-5D37-F304AC67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C4B5D5F-874C-9DAF-0DEE-65C0020E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799B-99B5-422B-9ED3-5598C904DD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940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2DEE6A-A68E-15CA-7358-EFEF14F77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E66468-9BEA-1C16-2258-73BB27959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FA4BC2F-CBC0-4C18-5491-EDD4C8FE9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69CC011-897F-C492-4AAB-FB6A822EE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09DF-679B-4656-809A-F95804E70679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C19E04B-676B-B080-5977-890A40887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26159CC-189D-6735-7CF3-F1DED5C8D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799B-99B5-422B-9ED3-5598C904DD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133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E673B2-3E35-1870-C24A-4347F315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04D5575-E1BB-2A6D-405E-6C1291CE6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40C3E28-B09D-5679-9549-5560097C5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3F39901-95D1-8550-C908-D3AA8BC45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E9855DB-071E-2264-88AA-6BC480F2D6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58F4FC6-7E76-E4C0-9573-38EF25E8C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09DF-679B-4656-809A-F95804E70679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3B2B807-6157-0690-094C-3BF3F2D5F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D34EC24-4FC8-B1F1-C4CA-A5DE3EB4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799B-99B5-422B-9ED3-5598C904DD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3570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BECFD6-0BBD-D482-F630-BEF22B097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1DCDD93-3006-0AE5-EF4A-50A4CCBE9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09DF-679B-4656-809A-F95804E70679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52F4772-4878-13D0-197C-F0901578D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5374791-274A-EF2B-DBA8-E8DE11850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799B-99B5-422B-9ED3-5598C904DD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758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D56F7C-2B45-C6C4-CFDF-F2180287F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09DF-679B-4656-809A-F95804E70679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4E2EDE2-2808-BA9D-261E-B8915ABFE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E6E4842-CAE2-2BB2-EEA1-DB6E262A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799B-99B5-422B-9ED3-5598C904DD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054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979F23-75A2-376A-A38E-D5C309B86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964AFB3-08F3-B7B3-E60B-B85AB489D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960ACA-F8D7-FCF4-AB6C-94CDBD68B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9D70197-A3B1-EDC8-5ADE-9466CE02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09DF-679B-4656-809A-F95804E70679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18AD49A-011E-76DC-12C0-80B6FD74E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C82AFA4-7257-1C5B-89A0-23CCC1AA0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799B-99B5-422B-9ED3-5598C904DD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488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E4937E-16B6-4E82-4EEC-CF9C6278A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951AB74-3367-AB7B-785E-ECB70DCB59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4BB9B1B-E862-D51E-912B-C69CAB53D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387B5B6-FF0E-C7AF-70E0-ACCD1B02B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09DF-679B-4656-809A-F95804E70679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ED6564C-8ECB-DEE4-3E08-3D8B4FBBC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186B863-C1C8-08EC-B235-D194CF207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799B-99B5-422B-9ED3-5598C904DD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85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F5E8198-A062-4F40-22DA-FB957E990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E846B1F-D240-EA84-3FB8-00B2B5C89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BC26CB0-BE1D-9B82-8198-17492BC47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9109DF-679B-4656-809A-F95804E70679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4B0ECAE-62FC-3AD0-3192-791AB00BB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3513E08-8835-2856-4970-F66724A07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78799B-99B5-422B-9ED3-5598C904DD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5813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29CB62-AAFC-65A0-658D-F6DC7CEA9D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Kemi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1EE6086-16AD-CD40-8A75-7EE7FF454D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Organisk Syntes – Etrar, Estrar, och Aminer </a:t>
            </a:r>
          </a:p>
        </p:txBody>
      </p:sp>
    </p:spTree>
    <p:extLst>
      <p:ext uri="{BB962C8B-B14F-4D97-AF65-F5344CB8AC3E}">
        <p14:creationId xmlns:p14="http://schemas.microsoft.com/office/powerpoint/2010/main" val="334493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68C093-4642-D4D8-839B-92D362B2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Indelning av Aminer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7BD72C-E3A9-AAFF-C063-71BBD4C8B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Primär amin 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Sekundär amin 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Tertiär amin </a:t>
            </a:r>
          </a:p>
        </p:txBody>
      </p:sp>
    </p:spTree>
    <p:extLst>
      <p:ext uri="{BB962C8B-B14F-4D97-AF65-F5344CB8AC3E}">
        <p14:creationId xmlns:p14="http://schemas.microsoft.com/office/powerpoint/2010/main" val="2181224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C94C32-33E6-AA57-29FB-1887A5267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Namngivning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A04415-A0BD-98F8-349A-E91A30CB3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Ändelse – amin </a:t>
            </a:r>
          </a:p>
          <a:p>
            <a:r>
              <a:rPr lang="sv-SE" dirty="0"/>
              <a:t>Längsta kolväte kedjan som alkylgrupp </a:t>
            </a:r>
          </a:p>
          <a:p>
            <a:r>
              <a:rPr lang="sv-SE" dirty="0"/>
              <a:t>Sekundära och tertiära aminer: </a:t>
            </a:r>
          </a:p>
          <a:p>
            <a:pPr lvl="1"/>
            <a:r>
              <a:rPr lang="sv-SE" dirty="0"/>
              <a:t>N- prefix till substituent grupp </a:t>
            </a:r>
          </a:p>
          <a:p>
            <a:pPr lvl="1"/>
            <a:r>
              <a:rPr lang="sv-SE" dirty="0"/>
              <a:t>Bokstavsordning </a:t>
            </a:r>
          </a:p>
        </p:txBody>
      </p:sp>
    </p:spTree>
    <p:extLst>
      <p:ext uri="{BB962C8B-B14F-4D97-AF65-F5344CB8AC3E}">
        <p14:creationId xmlns:p14="http://schemas.microsoft.com/office/powerpoint/2010/main" val="913730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9FEF82-B5D7-A475-8D69-A6B11A400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Exemplar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CB7A49-11F1-B220-DAF7-31E4E9B19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2982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7AA6B1-17E4-2DFD-EBDF-0AD8F2141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Stereoisomeri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9603E5-1B35-EB0C-7804-E42F88BB7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i="1" dirty="0" err="1"/>
              <a:t>Cis</a:t>
            </a:r>
            <a:r>
              <a:rPr lang="sv-SE" i="1" dirty="0"/>
              <a:t>-trans-isomeri</a:t>
            </a:r>
            <a:endParaRPr lang="sv-SE" dirty="0"/>
          </a:p>
          <a:p>
            <a:r>
              <a:rPr lang="sv-SE" dirty="0"/>
              <a:t>Dubbelbindningar är inte fritt vridbara som enkelbindningar </a:t>
            </a:r>
          </a:p>
          <a:p>
            <a:pPr lvl="1"/>
            <a:r>
              <a:rPr lang="sv-SE" dirty="0"/>
              <a:t>Med dubbelbindning i mitten, sitter de andra kolatomer på samma sida eller på motsatt sida </a:t>
            </a:r>
          </a:p>
          <a:p>
            <a:r>
              <a:rPr lang="sv-SE" dirty="0"/>
              <a:t>Samma sida = </a:t>
            </a:r>
            <a:r>
              <a:rPr lang="sv-SE" i="1" dirty="0" err="1"/>
              <a:t>cis</a:t>
            </a:r>
            <a:r>
              <a:rPr lang="sv-SE" dirty="0"/>
              <a:t> isomer </a:t>
            </a:r>
          </a:p>
          <a:p>
            <a:r>
              <a:rPr lang="sv-SE" dirty="0"/>
              <a:t>Motsatt sida = </a:t>
            </a:r>
            <a:r>
              <a:rPr lang="sv-SE" i="1" dirty="0"/>
              <a:t>trans</a:t>
            </a:r>
            <a:r>
              <a:rPr lang="sv-SE" dirty="0"/>
              <a:t> isomer </a:t>
            </a:r>
          </a:p>
        </p:txBody>
      </p:sp>
    </p:spTree>
    <p:extLst>
      <p:ext uri="{BB962C8B-B14F-4D97-AF65-F5344CB8AC3E}">
        <p14:creationId xmlns:p14="http://schemas.microsoft.com/office/powerpoint/2010/main" val="2648919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FCFF27-E546-82BB-07C6-6B7229A60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Spegelbildisomeri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BB71EF-4EAF-7878-5A8A-635DA761F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När en kolatom är bunden till fyra olika grupper är ett </a:t>
            </a:r>
            <a:r>
              <a:rPr lang="sv-SE" i="1" dirty="0"/>
              <a:t>asymmetriskt centrum </a:t>
            </a:r>
            <a:r>
              <a:rPr lang="sv-SE" dirty="0"/>
              <a:t>och kallas för ett </a:t>
            </a:r>
            <a:r>
              <a:rPr lang="sv-SE" i="1" dirty="0" err="1"/>
              <a:t>kiralt</a:t>
            </a:r>
            <a:r>
              <a:rPr lang="sv-SE" i="1" dirty="0"/>
              <a:t> kol</a:t>
            </a:r>
            <a:r>
              <a:rPr lang="sv-SE" dirty="0"/>
              <a:t> </a:t>
            </a:r>
          </a:p>
          <a:p>
            <a:r>
              <a:rPr lang="sv-SE" i="1" dirty="0"/>
              <a:t>D-form </a:t>
            </a:r>
            <a:r>
              <a:rPr lang="sv-SE" dirty="0"/>
              <a:t>(latinskt </a:t>
            </a:r>
            <a:r>
              <a:rPr lang="sv-SE" i="1" dirty="0" err="1"/>
              <a:t>dextro</a:t>
            </a:r>
            <a:r>
              <a:rPr lang="sv-SE" dirty="0"/>
              <a:t> som betyder </a:t>
            </a:r>
            <a:r>
              <a:rPr lang="sv-SE" i="1" dirty="0"/>
              <a:t>höger</a:t>
            </a:r>
            <a:r>
              <a:rPr lang="sv-SE" dirty="0"/>
              <a:t>)</a:t>
            </a:r>
          </a:p>
          <a:p>
            <a:r>
              <a:rPr lang="sv-SE" i="1" dirty="0"/>
              <a:t>L-form </a:t>
            </a:r>
            <a:r>
              <a:rPr lang="sv-SE" dirty="0"/>
              <a:t>(latinskt </a:t>
            </a:r>
            <a:r>
              <a:rPr lang="sv-SE" i="1" dirty="0" err="1"/>
              <a:t>levitus</a:t>
            </a:r>
            <a:r>
              <a:rPr lang="sv-SE" dirty="0"/>
              <a:t> som betyder </a:t>
            </a:r>
            <a:r>
              <a:rPr lang="sv-SE" i="1" dirty="0"/>
              <a:t>vänster) </a:t>
            </a:r>
            <a:endParaRPr lang="sv-SE" dirty="0"/>
          </a:p>
          <a:p>
            <a:endParaRPr lang="sv-SE" i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6974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05985B-1339-6046-C7A2-936FA0187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Övningar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B0BADB-C4BF-3044-6534-6DDC01DE0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s. 177 #12 – 17, 21, 23 – 25, 28a, 29 – 33, 36 – 42, 46, 47a, 48, </a:t>
            </a:r>
          </a:p>
          <a:p>
            <a:pPr marL="0" indent="0">
              <a:buNone/>
            </a:pPr>
            <a:r>
              <a:rPr lang="sv-SE" dirty="0"/>
              <a:t>	     53 – 55, </a:t>
            </a:r>
            <a:r>
              <a:rPr lang="sv-SE" b="1" u="sng" dirty="0"/>
              <a:t>57</a:t>
            </a:r>
            <a:r>
              <a:rPr lang="sv-SE" dirty="0"/>
              <a:t>, 62, 67 – 70, </a:t>
            </a:r>
            <a:r>
              <a:rPr lang="sv-SE" b="1" u="sng" dirty="0"/>
              <a:t>73 - 75</a:t>
            </a:r>
          </a:p>
        </p:txBody>
      </p:sp>
    </p:spTree>
    <p:extLst>
      <p:ext uri="{BB962C8B-B14F-4D97-AF65-F5344CB8AC3E}">
        <p14:creationId xmlns:p14="http://schemas.microsoft.com/office/powerpoint/2010/main" val="3863911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9BD085-3316-DF54-7DFD-7C8EACC2D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Syntes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941E98C-8F9F-AA96-912E-7B5B037DC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63817" cy="4351338"/>
          </a:xfrm>
        </p:spPr>
        <p:txBody>
          <a:bodyPr>
            <a:normAutofit/>
          </a:bodyPr>
          <a:lstStyle/>
          <a:p>
            <a:r>
              <a:rPr lang="sv-SE" sz="3200" dirty="0"/>
              <a:t>Vi har pratat om:</a:t>
            </a:r>
          </a:p>
          <a:p>
            <a:pPr lvl="1"/>
            <a:r>
              <a:rPr lang="sv-SE" sz="2800" dirty="0"/>
              <a:t>Additionsreaktion</a:t>
            </a:r>
          </a:p>
          <a:p>
            <a:pPr lvl="1"/>
            <a:r>
              <a:rPr lang="sv-SE" sz="2800" dirty="0"/>
              <a:t>Substitutionsreaktion</a:t>
            </a:r>
          </a:p>
          <a:p>
            <a:pPr lvl="1"/>
            <a:r>
              <a:rPr lang="sv-SE" sz="2800" dirty="0"/>
              <a:t>Oxidationsreaktion </a:t>
            </a:r>
          </a:p>
          <a:p>
            <a:endParaRPr lang="sv-SE" sz="3200" dirty="0"/>
          </a:p>
          <a:p>
            <a:r>
              <a:rPr lang="sv-SE" sz="3200" dirty="0"/>
              <a:t>Nu har vi: </a:t>
            </a:r>
          </a:p>
          <a:p>
            <a:pPr lvl="1"/>
            <a:r>
              <a:rPr lang="sv-SE" sz="2800" dirty="0"/>
              <a:t>Kondensationsreaktion </a:t>
            </a:r>
          </a:p>
        </p:txBody>
      </p:sp>
      <p:pic>
        <p:nvPicPr>
          <p:cNvPr id="1026" name="Picture 2" descr="Wissen • Kondensation von Wasserdampf">
            <a:extLst>
              <a:ext uri="{FF2B5EF4-FFF2-40B4-BE49-F238E27FC236}">
                <a16:creationId xmlns:a16="http://schemas.microsoft.com/office/drawing/2014/main" id="{18688B54-2807-C463-1837-DE22F2CA0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27906"/>
            <a:ext cx="5727821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99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E1CD7E-DA9E-7F3B-EED8-4EEFDBA20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Kondensationsreaktion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61AD5E-7187-B426-D78F-0C9516D3C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Behöver två ämnesklasser som har en </a:t>
            </a:r>
            <a:r>
              <a:rPr lang="sv-SE" dirty="0" err="1"/>
              <a:t>hydroxylgrupp</a:t>
            </a:r>
            <a:r>
              <a:rPr lang="sv-SE" dirty="0"/>
              <a:t> funktionell grupp </a:t>
            </a:r>
          </a:p>
          <a:p>
            <a:pPr lvl="1"/>
            <a:r>
              <a:rPr lang="sv-SE" dirty="0"/>
              <a:t>Vilka två? </a:t>
            </a:r>
          </a:p>
          <a:p>
            <a:endParaRPr lang="sv-SE" dirty="0"/>
          </a:p>
          <a:p>
            <a:r>
              <a:rPr lang="sv-SE" dirty="0"/>
              <a:t>Alkohol + alkohol </a:t>
            </a:r>
            <a:r>
              <a:rPr lang="sv-SE" dirty="0">
                <a:sym typeface="Wingdings" panose="05000000000000000000" pitchFamily="2" charset="2"/>
              </a:rPr>
              <a:t> eter </a:t>
            </a:r>
          </a:p>
          <a:p>
            <a:pPr marL="0" indent="0">
              <a:buNone/>
            </a:pPr>
            <a:endParaRPr lang="sv-SE" dirty="0">
              <a:sym typeface="Wingdings" panose="05000000000000000000" pitchFamily="2" charset="2"/>
            </a:endParaRPr>
          </a:p>
          <a:p>
            <a:r>
              <a:rPr lang="sv-SE" dirty="0">
                <a:sym typeface="Wingdings" panose="05000000000000000000" pitchFamily="2" charset="2"/>
              </a:rPr>
              <a:t>Alkohol + karboxylsyra  ester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691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0EE7EB-1FE4-060B-3019-38917E37D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Etrar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37C38B-7BF4-7977-3EC6-4AD87E5F8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Ex)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Namngivning: </a:t>
            </a:r>
          </a:p>
          <a:p>
            <a:r>
              <a:rPr lang="sv-SE" dirty="0"/>
              <a:t>Två alkylgrupperna i bokstavsordning</a:t>
            </a:r>
          </a:p>
          <a:p>
            <a:r>
              <a:rPr lang="sv-SE" dirty="0"/>
              <a:t>Ändelse – eter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8517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F7D372-3884-46E7-8104-FBEA0E460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Funktionsisomeri 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1065482-3949-E6FB-C849-FEB9415F61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C</a:t>
            </a:r>
            <a:r>
              <a:rPr lang="sv-SE" baseline="-25000" dirty="0"/>
              <a:t>4</a:t>
            </a:r>
            <a:r>
              <a:rPr lang="sv-SE" dirty="0"/>
              <a:t>H</a:t>
            </a:r>
            <a:r>
              <a:rPr lang="sv-SE" baseline="-25000" dirty="0"/>
              <a:t>10</a:t>
            </a:r>
            <a:r>
              <a:rPr lang="sv-SE" dirty="0"/>
              <a:t>O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Kokpunkt: 35</a:t>
            </a:r>
            <a:r>
              <a:rPr lang="sv-SE" baseline="30000" dirty="0"/>
              <a:t>o</a:t>
            </a:r>
            <a:r>
              <a:rPr lang="sv-SE" dirty="0"/>
              <a:t>C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B2B0FB-2FAF-BDAF-4EAE-64416A9D9A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Dietyleter 	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CCAAF81-A5D5-0DC5-16B6-5907FAF3C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1-butanol 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B11CE55-8A13-A04B-546D-C6E047F88D6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C</a:t>
            </a:r>
            <a:r>
              <a:rPr lang="sv-SE" baseline="-25000" dirty="0"/>
              <a:t>4</a:t>
            </a:r>
            <a:r>
              <a:rPr lang="sv-SE" dirty="0"/>
              <a:t>H</a:t>
            </a:r>
            <a:r>
              <a:rPr lang="sv-SE" baseline="-25000" dirty="0"/>
              <a:t>10</a:t>
            </a:r>
            <a:r>
              <a:rPr lang="sv-SE" dirty="0"/>
              <a:t>O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Kokpunkt: 117</a:t>
            </a:r>
            <a:r>
              <a:rPr lang="sv-SE" baseline="30000" dirty="0"/>
              <a:t>o</a:t>
            </a:r>
            <a:r>
              <a:rPr lang="sv-S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9921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653C7F-F69B-FEE4-5A38-38910080C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Estrar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785886-4258-8C6F-E714-5FFDDC141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Ex)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Sönderdelning av en ester kallas för </a:t>
            </a:r>
            <a:r>
              <a:rPr lang="sv-SE" i="1" dirty="0"/>
              <a:t>hydrolysreaktion </a:t>
            </a:r>
            <a:r>
              <a:rPr lang="sv-SE" dirty="0"/>
              <a:t>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208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19547E-5820-61C3-F9C0-8309FAFE2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Namngivning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086683-5A12-A3B5-36DD-7143E18FC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Börja med namnet på alkoholens alkylgrupp </a:t>
            </a:r>
          </a:p>
          <a:p>
            <a:r>
              <a:rPr lang="sv-SE" dirty="0"/>
              <a:t>Lägger till namnet på karboxylsyrans negativa jon 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Ex) </a:t>
            </a:r>
          </a:p>
        </p:txBody>
      </p:sp>
    </p:spTree>
    <p:extLst>
      <p:ext uri="{BB962C8B-B14F-4D97-AF65-F5344CB8AC3E}">
        <p14:creationId xmlns:p14="http://schemas.microsoft.com/office/powerpoint/2010/main" val="176900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0CBF13-21EB-B6F9-04E0-E4F935ED4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Egenskaper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F88483-8649-AB68-7EBD-45422AA77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Luktar gott – parfymer, frukter, smaksättningar </a:t>
            </a:r>
          </a:p>
          <a:p>
            <a:r>
              <a:rPr lang="sv-SE" dirty="0"/>
              <a:t>Lägre kokpunkt </a:t>
            </a:r>
          </a:p>
          <a:p>
            <a:pPr lvl="1"/>
            <a:r>
              <a:rPr lang="sv-SE" dirty="0"/>
              <a:t>Inga hydroxylgrupper, och därför inga vätebindningar </a:t>
            </a:r>
          </a:p>
          <a:p>
            <a:r>
              <a:rPr lang="sv-SE" dirty="0"/>
              <a:t>Opolära molekyler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6531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5877EF81-21CC-3B8B-5D62-BAC167491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Aminer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C9FC3AAF-FC48-5337-81BC-90CCBEC7E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Funktionella grupp kallas </a:t>
            </a:r>
            <a:r>
              <a:rPr lang="sv-SE" dirty="0" err="1"/>
              <a:t>aminogrupp</a:t>
            </a:r>
            <a:r>
              <a:rPr lang="sv-SE" dirty="0"/>
              <a:t> – NH</a:t>
            </a:r>
            <a:r>
              <a:rPr lang="sv-SE" baseline="-25000" dirty="0"/>
              <a:t>2</a:t>
            </a:r>
            <a:r>
              <a:rPr lang="sv-SE" dirty="0"/>
              <a:t> </a:t>
            </a:r>
          </a:p>
          <a:p>
            <a:r>
              <a:rPr lang="sv-SE" dirty="0"/>
              <a:t>Substitutionsreaktion mellan </a:t>
            </a:r>
            <a:r>
              <a:rPr lang="sv-SE" dirty="0" err="1"/>
              <a:t>alkylhalogenider</a:t>
            </a:r>
            <a:r>
              <a:rPr lang="sv-SE" dirty="0"/>
              <a:t> och ammoniak (NH</a:t>
            </a:r>
            <a:r>
              <a:rPr lang="sv-SE" baseline="-25000" dirty="0"/>
              <a:t>3</a:t>
            </a:r>
            <a:r>
              <a:rPr lang="sv-SE" dirty="0"/>
              <a:t>) 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Ex) </a:t>
            </a:r>
          </a:p>
        </p:txBody>
      </p:sp>
    </p:spTree>
    <p:extLst>
      <p:ext uri="{BB962C8B-B14F-4D97-AF65-F5344CB8AC3E}">
        <p14:creationId xmlns:p14="http://schemas.microsoft.com/office/powerpoint/2010/main" val="1228866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lå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313</Words>
  <Application>Microsoft Office PowerPoint</Application>
  <PresentationFormat>Bredbild</PresentationFormat>
  <Paragraphs>100</Paragraphs>
  <Slides>15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Wingdings</vt:lpstr>
      <vt:lpstr>Office-tema</vt:lpstr>
      <vt:lpstr>Kemi 2</vt:lpstr>
      <vt:lpstr>Syntes </vt:lpstr>
      <vt:lpstr>Kondensationsreaktion </vt:lpstr>
      <vt:lpstr>Etrar </vt:lpstr>
      <vt:lpstr>Funktionsisomeri </vt:lpstr>
      <vt:lpstr>Estrar </vt:lpstr>
      <vt:lpstr>Namngivning</vt:lpstr>
      <vt:lpstr>Egenskaper </vt:lpstr>
      <vt:lpstr>Aminer</vt:lpstr>
      <vt:lpstr>Indelning av Aminer </vt:lpstr>
      <vt:lpstr>Namngivning </vt:lpstr>
      <vt:lpstr>Exemplar </vt:lpstr>
      <vt:lpstr>Stereoisomeri </vt:lpstr>
      <vt:lpstr>Spegelbildisomeri </vt:lpstr>
      <vt:lpstr>Övningar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2024-10-15T05:40:34Z</dcterms:created>
  <dcterms:modified xsi:type="dcterms:W3CDTF">2024-10-16T07:47:18Z</dcterms:modified>
</cp:coreProperties>
</file>